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6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2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1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0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1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9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2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9C93-662C-4691-AC02-39DE95BCD77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4041-4A6E-4AB5-A4B0-4DAB8E8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4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Quotient Group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Ghazwan</a:t>
            </a:r>
            <a:r>
              <a:rPr lang="en-US" dirty="0" smtClean="0"/>
              <a:t> AL-</a:t>
            </a:r>
            <a:r>
              <a:rPr lang="en-US" dirty="0" err="1" smtClean="0"/>
              <a:t>Hashimi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764904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Definition: 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𝐻</m:t>
                        </m:r>
                        <m:r>
                          <a:rPr lang="en-US" sz="3600" b="0" i="1" smtClean="0">
                            <a:latin typeface="Cambria Math"/>
                          </a:rPr>
                          <m:t>,∗</m:t>
                        </m:r>
                      </m:e>
                    </m:d>
                  </m:oMath>
                </a14:m>
                <a:r>
                  <a:rPr lang="en-US" sz="3600" dirty="0" smtClean="0"/>
                  <a:t> is a normal subgroup of the group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𝐺</m:t>
                        </m:r>
                        <m:r>
                          <a:rPr lang="en-US" sz="3600" b="0" i="1" smtClean="0">
                            <a:latin typeface="Cambria Math"/>
                          </a:rPr>
                          <m:t>,∗</m:t>
                        </m:r>
                      </m:e>
                    </m:d>
                  </m:oMath>
                </a14:m>
                <a:r>
                  <a:rPr lang="en-US" sz="3600" dirty="0" smtClean="0"/>
                  <a:t>, then the system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𝐺</m:t>
                        </m:r>
                        <m:r>
                          <a:rPr lang="en-US" sz="4000" b="0" i="1" smtClean="0">
                            <a:latin typeface="Cambria Math"/>
                          </a:rPr>
                          <m:t>/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𝐻</m:t>
                        </m:r>
                        <m:r>
                          <a:rPr lang="en-US" sz="4000" b="0" i="1" smtClean="0">
                            <a:latin typeface="Cambria Math"/>
                          </a:rPr>
                          <m:t>,</m:t>
                        </m:r>
                        <m:r>
                          <a:rPr lang="en-US" sz="3600" i="1" smtClean="0">
                            <a:latin typeface="Cambria Math"/>
                          </a:rPr>
                          <m:t>⨂</m:t>
                        </m:r>
                      </m:e>
                    </m:d>
                  </m:oMath>
                </a14:m>
                <a:r>
                  <a:rPr lang="en-US" sz="3600" dirty="0" smtClean="0"/>
                  <a:t> form a group, Knows as the </a:t>
                </a:r>
                <a:r>
                  <a:rPr lang="en-US" sz="3600" i="1" dirty="0" smtClean="0"/>
                  <a:t>quotient group </a:t>
                </a:r>
                <a:r>
                  <a:rPr lang="en-US" sz="3600" dirty="0" smtClean="0"/>
                  <a:t>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sz="3600" i="1" dirty="0" smtClean="0"/>
                  <a:t> </a:t>
                </a:r>
                <a:r>
                  <a:rPr lang="en-US" sz="3600" dirty="0" smtClean="0"/>
                  <a:t>by</a:t>
                </a:r>
                <a:r>
                  <a:rPr lang="en-US" sz="3600" i="1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𝐻</m:t>
                    </m:r>
                    <m:r>
                      <a:rPr lang="en-US" sz="36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3600" i="1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764904"/>
              </a:xfrm>
              <a:blipFill rotWithShape="1">
                <a:blip r:embed="rId2"/>
                <a:stretch>
                  <a:fillRect l="-2000" t="-3311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89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3240360"/>
              </a:xfrm>
            </p:spPr>
            <p:txBody>
              <a:bodyPr/>
              <a:lstStyle/>
              <a:p>
                <a:r>
                  <a:rPr lang="en-US" dirty="0" smtClean="0"/>
                  <a:t>Example: Consider the additive group of integers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  <m:r>
                          <a:rPr lang="en-US" b="0" i="1" smtClean="0">
                            <a:latin typeface="Cambria Math"/>
                          </a:rPr>
                          <m:t>,+</m:t>
                        </m:r>
                      </m:e>
                    </m:d>
                  </m:oMath>
                </a14:m>
                <a:r>
                  <a:rPr lang="en-US" dirty="0" smtClean="0"/>
                  <a:t> and the cyclic group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,+)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is nonnegative integer. Then the quotient group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Z</m:t>
                    </m:r>
                    <m:r>
                      <a:rPr lang="en-US" b="0" i="1" smtClean="0">
                        <a:latin typeface="Cambria Math"/>
                      </a:rPr>
                      <m:t> /</m:t>
                    </m:r>
                    <m:d>
                      <m:dPr>
                        <m:ctrlPr>
                          <a:rPr lang="en-US" b="0" i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i="1" smtClean="0">
                        <a:latin typeface="Cambria Math"/>
                      </a:rPr>
                      <m:t>⨂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Z</m:t>
                    </m:r>
                    <m:r>
                      <a:rPr lang="en-US" b="0" i="1" smtClean="0">
                        <a:latin typeface="Cambria Math"/>
                      </a:rPr>
                      <m:t> /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i="1" smtClean="0">
                        <a:latin typeface="Cambria Math"/>
                      </a:rPr>
                      <m:t>⨂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=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3240360"/>
              </a:xfrm>
              <a:blipFill rotWithShape="1">
                <a:blip r:embed="rId2"/>
                <a:stretch>
                  <a:fillRect l="-1630" t="-2448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36899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101</Words>
  <Application>Microsoft Office PowerPoint</Application>
  <PresentationFormat>عرض على الشاشة (3:4)‏</PresentationFormat>
  <Paragraphs>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Quotient Group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Quotient Group</dc:title>
  <dc:creator>Math</dc:creator>
  <cp:lastModifiedBy>Math</cp:lastModifiedBy>
  <cp:revision>4</cp:revision>
  <dcterms:created xsi:type="dcterms:W3CDTF">2016-04-05T06:58:33Z</dcterms:created>
  <dcterms:modified xsi:type="dcterms:W3CDTF">2016-04-05T07:35:37Z</dcterms:modified>
</cp:coreProperties>
</file>